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9" r:id="rId1"/>
  </p:sldMasterIdLst>
  <p:notesMasterIdLst>
    <p:notesMasterId r:id="rId4"/>
  </p:notesMasterIdLst>
  <p:sldIdLst>
    <p:sldId id="315" r:id="rId2"/>
    <p:sldId id="314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7CF404-2FB5-491C-A85D-B45AF91EE485}" type="datetimeFigureOut">
              <a:rPr lang="zh-TW" altLang="en-US" smtClean="0"/>
              <a:pPr/>
              <a:t>2014/6/27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4BA79-F632-4103-9F13-3D5CE818882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054106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566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983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40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標題，四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02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內容版面配置區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950053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41314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zh-TW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8304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5469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598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448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7533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47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221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852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zh-TW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2678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en-US" altLang="zh-TW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a typeface="新細明體" pitchFamily="18" charset="-12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zh-TW" altLang="zh-TW">
              <a:solidFill>
                <a:srgbClr val="FFFF00"/>
              </a:solidFill>
            </a:endParaRPr>
          </a:p>
        </p:txBody>
      </p:sp>
      <p:pic>
        <p:nvPicPr>
          <p:cNvPr id="1031" name="Picture 7" descr="namemark2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6324600"/>
            <a:ext cx="1524000" cy="315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3124200" y="6400800"/>
            <a:ext cx="40433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zh-TW" altLang="en-US" sz="1000" smtClean="0">
                <a:solidFill>
                  <a:srgbClr val="FFFF00"/>
                </a:solidFill>
                <a:latin typeface="Arial" panose="020B0604020202020204" pitchFamily="34" charset="0"/>
              </a:rPr>
              <a:t>李國光   </a:t>
            </a:r>
            <a:r>
              <a:rPr lang="zh-TW" altLang="en-US" sz="1000" smtClean="0">
                <a:solidFill>
                  <a:srgbClr val="FFFF00"/>
                </a:solidFill>
                <a:latin typeface="Arial" panose="020B0604020202020204" pitchFamily="34" charset="0"/>
                <a:sym typeface="Symbol" panose="05050102010706020507" pitchFamily="18" charset="2"/>
              </a:rPr>
              <a:t></a:t>
            </a:r>
            <a:r>
              <a:rPr lang="zh-TW" altLang="en-US" sz="1000" smtClean="0">
                <a:solidFill>
                  <a:srgbClr val="FFFF00"/>
                </a:solidFill>
                <a:latin typeface="Arial" panose="020B0604020202020204" pitchFamily="34" charset="0"/>
              </a:rPr>
              <a:t> 版權所有   </a:t>
            </a:r>
            <a:r>
              <a:rPr lang="en-US" altLang="zh-TW" sz="1000" smtClean="0">
                <a:solidFill>
                  <a:srgbClr val="FFFF00"/>
                </a:solidFill>
                <a:latin typeface="Arial" panose="020B0604020202020204" pitchFamily="34" charset="0"/>
              </a:rPr>
              <a:t>Tel: 02-2737-6782  Email: lgg@cs.ntust.edu.tw</a:t>
            </a:r>
          </a:p>
        </p:txBody>
      </p:sp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8594725" y="6553200"/>
            <a:ext cx="39052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A6B73DC-FED7-4A4E-846A-C8B7B05A2A15}" type="slidenum">
              <a:rPr lang="en-US" altLang="zh-TW" sz="1400" smtClean="0">
                <a:solidFill>
                  <a:srgbClr val="FFFF00"/>
                </a:solidFill>
                <a:ea typeface="新細明體" panose="02020500000000000000" pitchFamily="18" charset="-120"/>
              </a:rPr>
              <a:pPr algn="ctr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zh-TW" sz="1400" smtClean="0">
              <a:solidFill>
                <a:srgbClr val="FFFF00"/>
              </a:solidFill>
              <a:ea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80921923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latin typeface="Times New Roman" pitchFamily="18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332656"/>
            <a:ext cx="4502472" cy="56612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8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7660" y="188640"/>
            <a:ext cx="7772400" cy="1143000"/>
          </a:xfrm>
        </p:spPr>
        <p:txBody>
          <a:bodyPr/>
          <a:lstStyle/>
          <a:p>
            <a:r>
              <a:rPr lang="zh-TW" altLang="en-US" dirty="0" smtClean="0"/>
              <a:t>颱風的</a:t>
            </a:r>
            <a:r>
              <a:rPr lang="zh-TW" altLang="en-US" dirty="0"/>
              <a:t>形成</a:t>
            </a: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78" y="1364680"/>
            <a:ext cx="8137563" cy="4775649"/>
          </a:xfrm>
          <a:prstGeom prst="rect">
            <a:avLst/>
          </a:prstGeom>
          <a:solidFill>
            <a:schemeClr val="tx1"/>
          </a:solidFill>
        </p:spPr>
      </p:pic>
    </p:spTree>
    <p:extLst>
      <p:ext uri="{BB962C8B-B14F-4D97-AF65-F5344CB8AC3E}">
        <p14:creationId xmlns:p14="http://schemas.microsoft.com/office/powerpoint/2010/main" val="4119171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李國光">
  <a:themeElements>
    <a:clrScheme name="">
      <a:dk1>
        <a:srgbClr val="000000"/>
      </a:dk1>
      <a:lt1>
        <a:srgbClr val="FFFF00"/>
      </a:lt1>
      <a:dk2>
        <a:srgbClr val="000066"/>
      </a:dk2>
      <a:lt2>
        <a:srgbClr val="FFFF00"/>
      </a:lt2>
      <a:accent1>
        <a:srgbClr val="FF9900"/>
      </a:accent1>
      <a:accent2>
        <a:srgbClr val="00FFFF"/>
      </a:accent2>
      <a:accent3>
        <a:srgbClr val="AAAAB8"/>
      </a:accent3>
      <a:accent4>
        <a:srgbClr val="DADA00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李國光">
      <a:majorFont>
        <a:latin typeface="Times New Roman"/>
        <a:ea typeface="標楷體"/>
        <a:cs typeface=""/>
      </a:majorFont>
      <a:minorFont>
        <a:latin typeface="Times New Roman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CC66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標楷體" pitchFamily="65" charset="-120"/>
          </a:defRPr>
        </a:defPPr>
      </a:lstStyle>
    </a:lnDef>
  </a:objectDefaults>
  <a:extraClrSchemeLst>
    <a:extraClrScheme>
      <a:clrScheme name="李國光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李國光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李國光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李國光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李國光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李國光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李國光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1765</TotalTime>
  <Words>3</Words>
  <Application>Microsoft Office PowerPoint</Application>
  <PresentationFormat>如螢幕大小 (4:3)</PresentationFormat>
  <Paragraphs>1</Paragraphs>
  <Slides>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9" baseType="lpstr">
      <vt:lpstr>新細明體</vt:lpstr>
      <vt:lpstr>標楷體</vt:lpstr>
      <vt:lpstr>Arial</vt:lpstr>
      <vt:lpstr>Calibri</vt:lpstr>
      <vt:lpstr>Symbol</vt:lpstr>
      <vt:lpstr>Times New Roman</vt:lpstr>
      <vt:lpstr>李國光</vt:lpstr>
      <vt:lpstr>PowerPoint 簡報</vt:lpstr>
      <vt:lpstr>颱風的形成</vt:lpstr>
    </vt:vector>
  </TitlesOfParts>
  <Company>Your Company Name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企業經營與知識管理</dc:title>
  <dc:creator>Your User Name</dc:creator>
  <cp:lastModifiedBy>user</cp:lastModifiedBy>
  <cp:revision>110</cp:revision>
  <dcterms:created xsi:type="dcterms:W3CDTF">2010-07-13T14:44:45Z</dcterms:created>
  <dcterms:modified xsi:type="dcterms:W3CDTF">2014-06-27T09:06:48Z</dcterms:modified>
</cp:coreProperties>
</file>